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7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6622" y="3853543"/>
            <a:ext cx="7766936" cy="57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fontAlgn="base"/>
            <a:r>
              <a:rPr lang="en-US" sz="3600" dirty="0" err="1">
                <a:solidFill>
                  <a:srgbClr val="F10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eBSEG</a:t>
            </a:r>
            <a:r>
              <a:rPr lang="en-US" sz="3600" dirty="0">
                <a:solidFill>
                  <a:srgbClr val="F10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UX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1057" y="179575"/>
            <a:ext cx="6629887" cy="6498850"/>
            <a:chOff x="2639227" y="105150"/>
            <a:chExt cx="6629887" cy="6498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227" y="105150"/>
              <a:ext cx="3001316" cy="64988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798" y="105150"/>
              <a:ext cx="3001316" cy="649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11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47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Option </a:t>
            </a:r>
            <a:r>
              <a:rPr lang="en-US" sz="2400" b="1" dirty="0" smtClean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en-US" sz="2400" b="1" dirty="0">
              <a:solidFill>
                <a:srgbClr val="F10D95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6336" y="4405086"/>
            <a:ext cx="8358292" cy="911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This design is using somehow similar design elements as the existing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Banki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design but in a fully new layout and would give the feeling to customer of continuation of design model</a:t>
            </a:r>
          </a:p>
        </p:txBody>
      </p:sp>
    </p:spTree>
    <p:extLst>
      <p:ext uri="{BB962C8B-B14F-4D97-AF65-F5344CB8AC3E}">
        <p14:creationId xmlns:p14="http://schemas.microsoft.com/office/powerpoint/2010/main" val="367556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7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5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33" y="252410"/>
            <a:ext cx="3571875" cy="635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>
          <a:xfrm>
            <a:off x="8040232" y="252410"/>
            <a:ext cx="3571875" cy="6308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4" y="252411"/>
            <a:ext cx="3571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47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Option </a:t>
            </a:r>
            <a:r>
              <a:rPr lang="en-US" sz="2400" b="1" dirty="0" smtClean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endParaRPr lang="en-US" sz="2400" b="1" dirty="0">
              <a:solidFill>
                <a:srgbClr val="F10D95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6336" y="4405086"/>
            <a:ext cx="8358292" cy="911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This design is using somehow similar design elements as the existing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Banki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design but in a fully new layout and would give the feeling to customer of continuation of design model</a:t>
            </a:r>
          </a:p>
        </p:txBody>
      </p:sp>
    </p:spTree>
    <p:extLst>
      <p:ext uri="{BB962C8B-B14F-4D97-AF65-F5344CB8AC3E}">
        <p14:creationId xmlns:p14="http://schemas.microsoft.com/office/powerpoint/2010/main" val="213374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1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2"/>
          <a:stretch/>
        </p:blipFill>
        <p:spPr>
          <a:xfrm>
            <a:off x="8098292" y="252412"/>
            <a:ext cx="3494226" cy="6366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77" y="252412"/>
            <a:ext cx="3571875" cy="635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252412"/>
            <a:ext cx="3571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47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2: Create a fully new/Custom UX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3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878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Option 1: Use Standard </a:t>
            </a:r>
            <a:r>
              <a:rPr lang="en-US" sz="2400" b="1" dirty="0" err="1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eBSEG</a:t>
            </a:r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UX and brand/minor customize it for Bank needs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2" y="145829"/>
            <a:ext cx="3005990" cy="6508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6"/>
          <a:stretch/>
        </p:blipFill>
        <p:spPr>
          <a:xfrm>
            <a:off x="6965324" y="146199"/>
            <a:ext cx="3005990" cy="651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47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Design </a:t>
            </a:r>
            <a:r>
              <a:rPr lang="en-US" sz="2400" b="1" dirty="0" smtClean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1.1 </a:t>
            </a:r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(Brand New - Recommended)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6336" y="4405086"/>
            <a:ext cx="8358292" cy="911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This design is using different design elements in comparison to the existing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Banki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design and a fully new layout and would give the feeling to customer of brand-new design model</a:t>
            </a:r>
          </a:p>
        </p:txBody>
      </p:sp>
    </p:spTree>
    <p:extLst>
      <p:ext uri="{BB962C8B-B14F-4D97-AF65-F5344CB8AC3E}">
        <p14:creationId xmlns:p14="http://schemas.microsoft.com/office/powerpoint/2010/main" val="178763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4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5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>
          <a:xfrm>
            <a:off x="8210658" y="252412"/>
            <a:ext cx="3571875" cy="6366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31" y="257175"/>
            <a:ext cx="3571875" cy="634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4" y="252412"/>
            <a:ext cx="35718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2" y="2861734"/>
            <a:ext cx="7766936" cy="991809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Agricole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6336" y="3853543"/>
            <a:ext cx="8358292" cy="471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 fontAlgn="base"/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Option </a:t>
            </a:r>
            <a:r>
              <a:rPr lang="en-US" sz="2400" b="1" dirty="0" smtClean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2400" b="1" dirty="0">
                <a:solidFill>
                  <a:srgbClr val="F10D95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(Brand New – Recommended 2)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1" y="612457"/>
            <a:ext cx="4997178" cy="10987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6336" y="4405086"/>
            <a:ext cx="8358292" cy="911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design is using different design elements in comparison to the existing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and a fully new layout and would give the feeling to customer of brand-new design model</a:t>
            </a:r>
          </a:p>
        </p:txBody>
      </p:sp>
    </p:spTree>
    <p:extLst>
      <p:ext uri="{BB962C8B-B14F-4D97-AF65-F5344CB8AC3E}">
        <p14:creationId xmlns:p14="http://schemas.microsoft.com/office/powerpoint/2010/main" val="129604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502920"/>
            <a:ext cx="104089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35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33</TotalTime>
  <Words>185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Credit Agricole</vt:lpstr>
      <vt:lpstr>Credit Agricole</vt:lpstr>
      <vt:lpstr>Credit Agricole</vt:lpstr>
      <vt:lpstr>PowerPoint Presentation</vt:lpstr>
      <vt:lpstr>PowerPoint Presentation</vt:lpstr>
      <vt:lpstr>PowerPoint Presentation</vt:lpstr>
      <vt:lpstr>Credit Agricole</vt:lpstr>
      <vt:lpstr>PowerPoint Presentation</vt:lpstr>
      <vt:lpstr>PowerPoint Presentation</vt:lpstr>
      <vt:lpstr>PowerPoint Presentation</vt:lpstr>
      <vt:lpstr>Credit Agricole</vt:lpstr>
      <vt:lpstr>PowerPoint Presentation</vt:lpstr>
      <vt:lpstr>PowerPoint Presentation</vt:lpstr>
      <vt:lpstr>PowerPoint Presentation</vt:lpstr>
      <vt:lpstr>Credit Agricole</vt:lpstr>
      <vt:lpstr>PowerPoint Presentation</vt:lpstr>
      <vt:lpstr>PowerPoint Presentation</vt:lpstr>
      <vt:lpstr>PowerPoint Presentation</vt:lpstr>
      <vt:lpstr>Credit Agricole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Agricole</dc:title>
  <dc:creator>Mina Sobhy</dc:creator>
  <cp:lastModifiedBy>Mina Sobhy</cp:lastModifiedBy>
  <cp:revision>4</cp:revision>
  <dcterms:created xsi:type="dcterms:W3CDTF">2021-09-01T10:13:51Z</dcterms:created>
  <dcterms:modified xsi:type="dcterms:W3CDTF">2021-09-01T10:47:08Z</dcterms:modified>
</cp:coreProperties>
</file>